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03"/>
    <p:restoredTop sz="96327"/>
  </p:normalViewPr>
  <p:slideViewPr>
    <p:cSldViewPr snapToGrid="0">
      <p:cViewPr varScale="1">
        <p:scale>
          <a:sx n="114" d="100"/>
          <a:sy n="114" d="100"/>
        </p:scale>
        <p:origin x="7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08E70-F58E-044E-466B-1636AC673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D4D253D-B8ED-B012-B8B0-26FE2D152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8AECD3-6616-1EC7-E797-87092C9BD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1191FC-F144-F83A-CBCB-028C24187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CA11BC-9686-6204-0845-6B58D45AC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036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AE1EFA-1947-2C11-90ED-01287E5AC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FCBE487-6131-2FD4-D530-33AD168C1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26F3D8-E7C4-2B36-3704-CC682980B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6E141B-E327-FD8B-4281-C5629CD2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18B3F8-5987-01B2-229E-092B8091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605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D203523-65FA-056E-11D8-D08582700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E7D91B6-9626-D623-7B29-88E158748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14D2BE-DA63-9F31-111D-D72DA6E10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E3CCAF-84F8-A026-2AFF-E3503A241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39FBFE-B4D7-D993-15B7-D9BC44331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22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D5B84-CE50-02D4-69B2-2C727825F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D28D0C-D8C0-6A67-8290-A25F2F33A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202206-4C7A-9170-C746-883079C34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C82FE7-9B04-2CE2-6B6A-F51CA91A9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AB4CB6-7AD9-5518-0695-886E8A794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009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4C59F-EFF0-A55D-D4F9-F031B48C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587346-6B83-5312-32C1-3E5EE59DE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90B2B7-FFE2-03BE-CA53-F0FBFD9C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D702F4-D74E-EA2B-2D28-3A1F1B235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16C319-EEEE-9E6E-B346-5A2777865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0732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94ED6-1E01-B1B6-8730-B80368651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C2DE1F-A551-3BC5-5407-C648C2A78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BF9FFE-0346-ECEA-F13E-728656D6F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57B7F7-7757-C625-DDFC-42F7FF19F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CEB962-AFF3-886C-6408-03BACE65D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F2866A-6468-53CA-977E-23E9A888E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89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0AAF49-7F92-F9E2-EEDE-D7924EA4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5A6EC3-C5C3-B0D7-AEA5-9A18DC5FA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51CE0F-8000-EA3A-F5A1-4608146B7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B21B0E-066B-D596-9959-FE6788011B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CF66647-606F-834E-3269-3C9E6C4132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BBE0C76-E8EC-E9CA-5B18-9ED226680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452C6D4-F90D-305D-F0A0-9CCD9C88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643C02-566A-99BA-2CB3-8A09B0728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019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E933DC-DF6C-8520-3153-A2B668675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8E4547-C0C2-4364-1A66-75C1A818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5892ECC-7066-3C53-8764-B6411801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845F3DF-94D8-D14A-92F8-96CBF2CA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89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18ECEBD-EBCA-EDDD-4352-AB339F91A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26F9955-641C-F175-4CD6-F7CCF4A1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DAB820-216A-0AA1-C85F-A53A9969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912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EB3A5-81BC-E7AB-BD44-0C47EB172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177D70-1ED0-BD84-C3AC-DB967E55B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FED217-2564-1E52-AA87-0279F3040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9CAA19B-78CC-BA75-F88D-016D2C61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5AB59E-004E-5D92-CCA0-8E1826EEA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F6A8948-CFD5-1461-ECF7-D3ADC04A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114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A86490-89F8-B4FC-C89F-71780E5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5A9BB4F-0A2C-93BD-D037-D730D0298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230306-AF6E-1C41-2809-0F482C44F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1AEEDE8-DAF8-7124-7A8D-FA2994EA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CE47FF-61D6-A9F3-AAC0-83A9F2EC1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85A8E3-4888-D819-40DD-6847128E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39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1D8A520-EDC8-A9BD-4EF2-FA653BD21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77296A-3385-2FCE-85B3-82182EC5E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19FD82-39B2-F0DF-6A13-00DEE163C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A2136-4ED8-DD4D-8651-6F35C357023C}" type="datetimeFigureOut">
              <a:rPr lang="de-DE" smtClean="0"/>
              <a:t>02.04.2024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A938EE-6007-38E7-358B-C871BFCD80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3D7CDB-B5B9-E864-D55D-83668FCE4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87042-E2AA-FC48-B133-4930EC75CA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42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2">
            <a:extLst>
              <a:ext uri="{FF2B5EF4-FFF2-40B4-BE49-F238E27FC236}">
                <a16:creationId xmlns:a16="http://schemas.microsoft.com/office/drawing/2014/main" id="{AAF9E102-E3D5-50B6-979A-DB5BBA059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00" y="3793524"/>
            <a:ext cx="11129492" cy="2545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4000" tIns="108000" rIns="180000" bIns="1080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Unternehmen // Beziehung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Enterprise // Interest</a:t>
            </a:r>
          </a:p>
          <a:p>
            <a:pPr eaLnBrk="1" hangingPunct="1">
              <a:spcAft>
                <a:spcPts val="600"/>
              </a:spcAft>
            </a:pPr>
            <a:r>
              <a:rPr lang="de-DE" altLang="de-DE" sz="1000" dirty="0">
                <a:latin typeface="Calibri" panose="020F050202020403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593018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95" ma:contentTypeDescription="Ein neues Dokument erstellen." ma:contentTypeScope="" ma:versionID="d8b2f4fd8efbd68d3127833cafc12f03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f2f6f78e89f78339f27352e754732bb8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f689fd-ce1f-496c-86e8-16f6d5a6466c">
      <Terms xmlns="http://schemas.microsoft.com/office/infopath/2007/PartnerControls"/>
    </lcf76f155ced4ddcb4097134ff3c332f>
    <TaxCatchAll xmlns="98b12467-c142-4334-9d31-02be22bc2c62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8ECBD9C-D607-4C8F-9E36-76A345F009AA}"/>
</file>

<file path=customXml/itemProps2.xml><?xml version="1.0" encoding="utf-8"?>
<ds:datastoreItem xmlns:ds="http://schemas.openxmlformats.org/officeDocument/2006/customXml" ds:itemID="{25F21F80-02A6-4364-8CAC-11874EC0B1F9}"/>
</file>

<file path=customXml/itemProps3.xml><?xml version="1.0" encoding="utf-8"?>
<ds:datastoreItem xmlns:ds="http://schemas.openxmlformats.org/officeDocument/2006/customXml" ds:itemID="{37896062-E03C-4207-84BF-5969ABEB5AE8}"/>
</file>

<file path=customXml/itemProps4.xml><?xml version="1.0" encoding="utf-8"?>
<ds:datastoreItem xmlns:ds="http://schemas.openxmlformats.org/officeDocument/2006/customXml" ds:itemID="{CD955A90-C3C4-46AE-BFF9-59FC7B41D44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Breitbild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Susanna Lafer</dc:creator>
  <cp:lastModifiedBy>Jana Heubach</cp:lastModifiedBy>
  <cp:revision>3</cp:revision>
  <dcterms:created xsi:type="dcterms:W3CDTF">2024-01-17T10:43:44Z</dcterms:created>
  <dcterms:modified xsi:type="dcterms:W3CDTF">2024-04-02T14:32:39Z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policyId">
    <vt:lpwstr/>
  </property>
  <property fmtid="{D5CDD505-2E9C-101B-9397-08002B2CF9AE}" pid="3" name="ContentTypeId">
    <vt:lpwstr>0x0101009974A03683C16745ABBE287E7CFD9012</vt:lpwstr>
  </property>
  <property fmtid="{D5CDD505-2E9C-101B-9397-08002B2CF9AE}" pid="4" name="ItemRetentionFormula">
    <vt:lpwstr/>
  </property>
</Properties>
</file>